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11"/>
  </p:normalViewPr>
  <p:slideViewPr>
    <p:cSldViewPr snapToGrid="0" snapToObjects="1">
      <p:cViewPr varScale="1">
        <p:scale>
          <a:sx n="77" d="100"/>
          <a:sy n="77" d="100"/>
        </p:scale>
        <p:origin x="20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1ABF5-843B-2942-A7DD-B87BF734D8B1}" type="datetimeFigureOut">
              <a:rPr lang="en-US" smtClean="0"/>
              <a:t>1/24/17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61130-C2A1-A64C-AA4D-A7515E13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5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Opening</a:t>
            </a:r>
            <a:r>
              <a:rPr lang="en-US" baseline="0" dirty="0" smtClean="0"/>
              <a:t> slide – Typically up for introductions and to give an opportunity to talk about how RFH belongs to every Rotarian in the room and that they are part of our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89FDC-38A8-4C81-A328-003AE27D4FC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5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8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6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0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1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2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8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4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56F25-6708-294F-8276-E71978FE8B76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030B-48BD-B04A-98DC-54549D36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5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RFHFresh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1" y="304801"/>
            <a:ext cx="6151563" cy="618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427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62" y="0"/>
            <a:ext cx="10848109" cy="723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17" y="-99751"/>
            <a:ext cx="10947863" cy="729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8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Macintosh PowerPoint</Application>
  <PresentationFormat>Widescreen</PresentationFormat>
  <Paragraphs>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Bobanick</dc:creator>
  <cp:lastModifiedBy>David Bobanick</cp:lastModifiedBy>
  <cp:revision>2</cp:revision>
  <dcterms:created xsi:type="dcterms:W3CDTF">2017-01-24T15:28:18Z</dcterms:created>
  <dcterms:modified xsi:type="dcterms:W3CDTF">2017-01-24T15:40:39Z</dcterms:modified>
</cp:coreProperties>
</file>